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pPr/>
              <a:t>9/23/2019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Scaling with Traditional Databases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Analytics Application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/>
          <a:lstStyle/>
          <a:p>
            <a:r>
              <a:rPr lang="en-US" dirty="0" smtClean="0"/>
              <a:t>Designing an application to monitor the page hits for a portal </a:t>
            </a:r>
          </a:p>
          <a:p>
            <a:r>
              <a:rPr lang="en-US" dirty="0" smtClean="0"/>
              <a:t>Every time a user visiting a portal page in browser, the server side keeps track of that visit</a:t>
            </a:r>
          </a:p>
          <a:p>
            <a:r>
              <a:rPr lang="en-US" dirty="0" smtClean="0"/>
              <a:t>Maintains a simple database table that holds information about each page hit </a:t>
            </a:r>
          </a:p>
          <a:p>
            <a:r>
              <a:rPr lang="en-US" dirty="0" smtClean="0"/>
              <a:t>If user visits the same page again, the page hit count is increased by one </a:t>
            </a:r>
          </a:p>
          <a:p>
            <a:r>
              <a:rPr lang="en-US" dirty="0" smtClean="0"/>
              <a:t>Uses this information for doing analysis of popular pages among the users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Example Analytics Application</a:t>
            </a:r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10400" y="3810000"/>
            <a:ext cx="47244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5800" y="3810000"/>
            <a:ext cx="5791200" cy="263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4495800" y="6096000"/>
            <a:ext cx="723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 Adapted from Big Data by Nathan </a:t>
            </a:r>
            <a:r>
              <a:rPr lang="en-US" dirty="0" err="1" smtClean="0"/>
              <a:t>Marz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with intermediate layer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/>
          <a:lstStyle/>
          <a:p>
            <a:r>
              <a:rPr lang="en-US" dirty="0" smtClean="0"/>
              <a:t>Portal is very popular, lot of users visiting it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Many users are concurrently visiting the pages of portal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Every time a page is visited, database needs to be updated to keep track of this visit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Database write is heavy operation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Database write is now a bottleneck </a:t>
            </a:r>
          </a:p>
          <a:p>
            <a:endParaRPr lang="en-US" dirty="0" smtClean="0"/>
          </a:p>
          <a:p>
            <a:r>
              <a:rPr lang="en-US" dirty="0" smtClean="0"/>
              <a:t>Solution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Use an intermediate queue between the web server and database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Queue will hold messages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Message </a:t>
            </a:r>
            <a:r>
              <a:rPr lang="en-US" dirty="0" smtClean="0"/>
              <a:t>will not be lost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Using a queue</a:t>
            </a:r>
            <a:endParaRPr lang="en-I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0863" y="4067175"/>
            <a:ext cx="7620000" cy="279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with Database Partitions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105399"/>
          </a:xfrm>
        </p:spPr>
        <p:txBody>
          <a:bodyPr/>
          <a:lstStyle/>
          <a:p>
            <a:r>
              <a:rPr lang="en-US" dirty="0" smtClean="0"/>
              <a:t>Application is too popular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Users are using it very heavily, increasing the load on application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Maintaining the page view count is becoming difficult even with queue</a:t>
            </a:r>
          </a:p>
          <a:p>
            <a:endParaRPr lang="en-US" dirty="0" smtClean="0"/>
          </a:p>
          <a:p>
            <a:r>
              <a:rPr lang="en-US" dirty="0" smtClean="0"/>
              <a:t>Solution </a:t>
            </a:r>
          </a:p>
          <a:p>
            <a:pPr lvl="1"/>
            <a:r>
              <a:rPr lang="en-US" sz="1800" dirty="0" smtClean="0"/>
              <a:t>Use database partitions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Data is divided into partitions which are hosted on multiple machines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Database writes are parallelized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Scalability increasing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Also complexity increasing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Using Database shards</a:t>
            </a:r>
            <a:endParaRPr lang="en-I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48200" y="3886200"/>
            <a:ext cx="7543800" cy="27884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Begins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/>
          <a:lstStyle/>
          <a:p>
            <a:r>
              <a:rPr lang="en-US" dirty="0" smtClean="0"/>
              <a:t>Disks are prone to failure, hence partition can be inaccessible </a:t>
            </a:r>
          </a:p>
          <a:p>
            <a:r>
              <a:rPr lang="en-US" dirty="0" smtClean="0"/>
              <a:t>Complicated to manage many number of shards</a:t>
            </a:r>
          </a:p>
          <a:p>
            <a:r>
              <a:rPr lang="en-US" dirty="0" smtClean="0"/>
              <a:t>Repartitioning is again required when load increased</a:t>
            </a:r>
          </a:p>
          <a:p>
            <a:r>
              <a:rPr lang="en-US" dirty="0" smtClean="0"/>
              <a:t>More buggy application code as complexity increasing </a:t>
            </a:r>
          </a:p>
          <a:p>
            <a:r>
              <a:rPr lang="en-US" dirty="0" smtClean="0"/>
              <a:t>Difficult to retrieve from the mistakes done either by application code or humans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Bottlenecks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Rise of Big Data Systems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>
            <a:normAutofit/>
          </a:bodyPr>
          <a:lstStyle/>
          <a:p>
            <a:r>
              <a:rPr lang="en-US" dirty="0" smtClean="0"/>
              <a:t>Main issue with traditional data processing applications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Hard to make them scalable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Hard to keep them simple </a:t>
            </a:r>
          </a:p>
          <a:p>
            <a:r>
              <a:rPr lang="en-US" dirty="0" smtClean="0"/>
              <a:t>Because everything is managed by application code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Which is more prone to mistakes due to buggy implementations</a:t>
            </a:r>
          </a:p>
          <a:p>
            <a:endParaRPr lang="en-US" dirty="0" smtClean="0"/>
          </a:p>
          <a:p>
            <a:r>
              <a:rPr lang="en-US" dirty="0" smtClean="0"/>
              <a:t>New edge systems aka Big Data Systems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Handles high data volume, at very fast rate coming from variety of sources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Systems aware about the distributed nature, hence capable of working with each other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Application does need to bother about common issues like </a:t>
            </a:r>
            <a:r>
              <a:rPr lang="en-US" dirty="0" err="1" smtClean="0"/>
              <a:t>sharding</a:t>
            </a:r>
            <a:r>
              <a:rPr lang="en-US" dirty="0" smtClean="0"/>
              <a:t>, replication etc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Scalability is achieved by horizontal scaling – just add new machines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Developers more focused on application logic rather than maintaining the environment </a:t>
            </a:r>
          </a:p>
          <a:p>
            <a:endParaRPr lang="en-US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How it helps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 Big Data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3190</TotalTime>
  <Words>396</Words>
  <Application>Microsoft Office PowerPoint</Application>
  <PresentationFormat>Widescreen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Scaling with Traditional Databases</vt:lpstr>
      <vt:lpstr>Web Analytics Application</vt:lpstr>
      <vt:lpstr>Scaling with intermediate layer</vt:lpstr>
      <vt:lpstr>Scaling with Database Partitions</vt:lpstr>
      <vt:lpstr>Issues Begins</vt:lpstr>
      <vt:lpstr>Rise of Big Data Systems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238</cp:revision>
  <dcterms:created xsi:type="dcterms:W3CDTF">2018-10-16T06:13:57Z</dcterms:created>
  <dcterms:modified xsi:type="dcterms:W3CDTF">2019-09-23T12:48:12Z</dcterms:modified>
</cp:coreProperties>
</file>

<file path=docProps/thumbnail.jpeg>
</file>